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1.png" ContentType="image/png"/>
  <Override PartName="/ppt/media/image48.png" ContentType="image/png"/>
  <Override PartName="/ppt/media/image36.png" ContentType="image/png"/>
  <Override PartName="/ppt/media/image50.png" ContentType="image/png"/>
  <Override PartName="/ppt/media/image5.jpeg" ContentType="image/jpe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25.png" ContentType="image/png"/>
  <Override PartName="/ppt/media/image28.png" ContentType="image/png"/>
  <Override PartName="/ppt/media/image60.png" ContentType="image/png"/>
  <Override PartName="/ppt/media/image59.jpeg" ContentType="image/jpeg"/>
  <Override PartName="/ppt/media/image6.png" ContentType="image/png"/>
  <Override PartName="/ppt/media/image18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7.png" ContentType="image/png"/>
  <Override PartName="/ppt/media/image20.png" ContentType="image/png"/>
  <Override PartName="/ppt/media/image17.png" ContentType="image/png"/>
  <Override PartName="/ppt/media/image24.png" ContentType="image/png"/>
  <Override PartName="/ppt/media/image29.png" ContentType="image/png"/>
  <Override PartName="/ppt/media/image31.png" ContentType="image/png"/>
  <Override PartName="/ppt/media/image2.png" ContentType="image/png"/>
  <Override PartName="/ppt/media/image14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10.png" ContentType="image/png"/>
  <Override PartName="/ppt/media/image47.png" ContentType="image/png"/>
  <Override PartName="/ppt/media/image30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A78470-8317-4A97-AD58-E5FF26DDF5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B913E0-B1DC-4CDC-ACEE-E5C4BF37CC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334766-825C-44EE-8D3D-F72A7A89883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254060-2833-46E0-BA23-0296465EAD0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714D4AA-F984-4726-B456-C11C0275FE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212A3E-FB80-4F9E-8608-A7AF3CB000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C6DAA5-94BF-464E-BA3C-05F3530464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691545-7C76-4BF6-B772-4A2BCA1842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5F7BB3-59BD-46F9-8B0E-8C970352CD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6F3124-AF16-4EA6-A4B2-2D8D1FCF59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722C88-7DE4-4688-A884-8242D755D2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1FC74B-ABBF-4621-9D97-DE514EBA31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&lt;data/hora&gt;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9C29FE-8B27-4E20-A7FC-223024F89A8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rcRect l="9374" t="1487" r="30906" b="74279"/>
          <a:stretch/>
        </p:blipFill>
        <p:spPr>
          <a:xfrm>
            <a:off x="1028880" y="4120560"/>
            <a:ext cx="18287640" cy="616608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3" descr=""/>
          <p:cNvPicPr/>
          <p:nvPr/>
        </p:nvPicPr>
        <p:blipFill>
          <a:blip r:embed="rId2"/>
          <a:stretch/>
        </p:blipFill>
        <p:spPr>
          <a:xfrm>
            <a:off x="14318280" y="2768040"/>
            <a:ext cx="3969360" cy="649008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4" descr=""/>
          <p:cNvPicPr/>
          <p:nvPr/>
        </p:nvPicPr>
        <p:blipFill>
          <a:blip r:embed="rId3"/>
          <a:srcRect l="0" t="11534" r="0" b="10716"/>
          <a:stretch/>
        </p:blipFill>
        <p:spPr>
          <a:xfrm>
            <a:off x="2057400" y="3815640"/>
            <a:ext cx="7849440" cy="6102720"/>
          </a:xfrm>
          <a:prstGeom prst="rect">
            <a:avLst/>
          </a:prstGeom>
          <a:ln w="0">
            <a:noFill/>
          </a:ln>
        </p:spPr>
      </p:pic>
      <p:sp>
        <p:nvSpPr>
          <p:cNvPr id="44" name="TextBox 5"/>
          <p:cNvSpPr/>
          <p:nvPr/>
        </p:nvSpPr>
        <p:spPr>
          <a:xfrm>
            <a:off x="360000" y="540000"/>
            <a:ext cx="15042600" cy="25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901"/>
              </a:lnSpc>
              <a:buNone/>
            </a:pPr>
            <a:r>
              <a:rPr b="0" lang="en-US" sz="9000" spc="-1" strike="noStrike">
                <a:solidFill>
                  <a:srgbClr val="ffffff"/>
                </a:solidFill>
                <a:latin typeface="Barlow Condensed Bold"/>
              </a:rPr>
              <a:t>BENDER APP </a:t>
            </a:r>
            <a:endParaRPr b="0" lang="pt-BR" sz="9000" spc="-1" strike="noStrike">
              <a:latin typeface="Arial"/>
            </a:endParaRPr>
          </a:p>
          <a:p>
            <a:pPr>
              <a:lnSpc>
                <a:spcPts val="9901"/>
              </a:lnSpc>
              <a:buNone/>
            </a:pPr>
            <a:r>
              <a:rPr b="0" lang="en-US" sz="9000" spc="-1" strike="noStrike">
                <a:solidFill>
                  <a:srgbClr val="ffffff"/>
                </a:solidFill>
                <a:latin typeface="Barlow Condensed Bold"/>
              </a:rPr>
              <a:t>APRESENTAÇÃO TÉCNICA</a:t>
            </a:r>
            <a:endParaRPr b="0" lang="pt-BR" sz="9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 descr=""/>
          <p:cNvPicPr/>
          <p:nvPr/>
        </p:nvPicPr>
        <p:blipFill>
          <a:blip r:embed="rId1"/>
          <a:srcRect l="9374" t="1487" r="30906" b="74279"/>
          <a:stretch/>
        </p:blipFill>
        <p:spPr>
          <a:xfrm>
            <a:off x="0" y="4120560"/>
            <a:ext cx="18287640" cy="616608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3" descr=""/>
          <p:cNvPicPr/>
          <p:nvPr/>
        </p:nvPicPr>
        <p:blipFill>
          <a:blip r:embed="rId2"/>
          <a:stretch/>
        </p:blipFill>
        <p:spPr>
          <a:xfrm>
            <a:off x="1028880" y="1763280"/>
            <a:ext cx="6988680" cy="6508440"/>
          </a:xfrm>
          <a:prstGeom prst="rect">
            <a:avLst/>
          </a:prstGeom>
          <a:ln w="0">
            <a:noFill/>
          </a:ln>
        </p:spPr>
      </p:pic>
      <p:sp>
        <p:nvSpPr>
          <p:cNvPr id="157" name="TextBox 4"/>
          <p:cNvSpPr/>
          <p:nvPr/>
        </p:nvSpPr>
        <p:spPr>
          <a:xfrm>
            <a:off x="8820000" y="2520000"/>
            <a:ext cx="7514280" cy="27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0800"/>
              </a:lnSpc>
              <a:buNone/>
            </a:pPr>
            <a:r>
              <a:rPr b="0" lang="en-US" sz="9000" spc="-1" strike="noStrike">
                <a:solidFill>
                  <a:srgbClr val="ffffff"/>
                </a:solidFill>
                <a:latin typeface="Barlow Condensed Bold"/>
              </a:rPr>
              <a:t>Avaliação do produto final</a:t>
            </a:r>
            <a:endParaRPr b="0" lang="pt-BR" sz="9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2"/>
          <p:cNvSpPr/>
          <p:nvPr/>
        </p:nvSpPr>
        <p:spPr>
          <a:xfrm>
            <a:off x="1767960" y="1009800"/>
            <a:ext cx="1623204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0800"/>
              </a:lnSpc>
              <a:buNone/>
            </a:pPr>
            <a:r>
              <a:rPr b="0" lang="en-US" sz="9000" spc="-1" strike="noStrike">
                <a:solidFill>
                  <a:srgbClr val="ffffff"/>
                </a:solidFill>
                <a:latin typeface="Barlow Condensed Bold"/>
              </a:rPr>
              <a:t>Equipe de desenvolvimento</a:t>
            </a:r>
            <a:endParaRPr b="0" lang="pt-BR" sz="9000" spc="-1" strike="noStrike">
              <a:latin typeface="Arial"/>
            </a:endParaRPr>
          </a:p>
        </p:txBody>
      </p:sp>
      <p:grpSp>
        <p:nvGrpSpPr>
          <p:cNvPr id="159" name="Group 3"/>
          <p:cNvGrpSpPr/>
          <p:nvPr/>
        </p:nvGrpSpPr>
        <p:grpSpPr>
          <a:xfrm>
            <a:off x="9510480" y="3604320"/>
            <a:ext cx="160920" cy="161640"/>
            <a:chOff x="9510480" y="3604320"/>
            <a:chExt cx="160920" cy="161640"/>
          </a:xfrm>
        </p:grpSpPr>
        <p:sp>
          <p:nvSpPr>
            <p:cNvPr id="160" name="Freeform 4"/>
            <p:cNvSpPr/>
            <p:nvPr/>
          </p:nvSpPr>
          <p:spPr>
            <a:xfrm>
              <a:off x="9510480" y="360432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1" name="TextBox 5"/>
          <p:cNvSpPr/>
          <p:nvPr/>
        </p:nvSpPr>
        <p:spPr>
          <a:xfrm>
            <a:off x="10260000" y="3240000"/>
            <a:ext cx="69271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601"/>
              </a:lnSpc>
              <a:buNone/>
            </a:pPr>
            <a:r>
              <a:rPr b="0" lang="en-US" sz="4000" spc="-1" strike="noStrike">
                <a:solidFill>
                  <a:srgbClr val="7ec0da"/>
                </a:solidFill>
                <a:latin typeface="Barlow Condensed Bold"/>
              </a:rPr>
              <a:t>LINDOMAR RODRIGUES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162" name="Group 6"/>
          <p:cNvGrpSpPr/>
          <p:nvPr/>
        </p:nvGrpSpPr>
        <p:grpSpPr>
          <a:xfrm>
            <a:off x="9510480" y="4390560"/>
            <a:ext cx="160920" cy="161640"/>
            <a:chOff x="9510480" y="4390560"/>
            <a:chExt cx="160920" cy="161640"/>
          </a:xfrm>
        </p:grpSpPr>
        <p:sp>
          <p:nvSpPr>
            <p:cNvPr id="163" name="Freeform 7"/>
            <p:cNvSpPr/>
            <p:nvPr/>
          </p:nvSpPr>
          <p:spPr>
            <a:xfrm>
              <a:off x="9510480" y="439056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" name="TextBox 8"/>
          <p:cNvSpPr/>
          <p:nvPr/>
        </p:nvSpPr>
        <p:spPr>
          <a:xfrm>
            <a:off x="10352880" y="4086000"/>
            <a:ext cx="692712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601"/>
              </a:lnSpc>
              <a:buNone/>
            </a:pPr>
            <a:r>
              <a:rPr b="0" lang="en-US" sz="4000" spc="-1" strike="noStrike">
                <a:solidFill>
                  <a:srgbClr val="7ec0da"/>
                </a:solidFill>
                <a:latin typeface="Barlow Condensed Bold"/>
              </a:rPr>
              <a:t>NEUDISON MAIA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165" name="Group 9"/>
          <p:cNvGrpSpPr/>
          <p:nvPr/>
        </p:nvGrpSpPr>
        <p:grpSpPr>
          <a:xfrm>
            <a:off x="9510480" y="5175000"/>
            <a:ext cx="160920" cy="161640"/>
            <a:chOff x="9510480" y="5175000"/>
            <a:chExt cx="160920" cy="161640"/>
          </a:xfrm>
        </p:grpSpPr>
        <p:sp>
          <p:nvSpPr>
            <p:cNvPr id="166" name="Freeform 10"/>
            <p:cNvSpPr/>
            <p:nvPr/>
          </p:nvSpPr>
          <p:spPr>
            <a:xfrm>
              <a:off x="9510480" y="517500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" name="TextBox 11"/>
          <p:cNvSpPr/>
          <p:nvPr/>
        </p:nvSpPr>
        <p:spPr>
          <a:xfrm>
            <a:off x="10352880" y="4870080"/>
            <a:ext cx="59126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601"/>
              </a:lnSpc>
              <a:buNone/>
            </a:pPr>
            <a:r>
              <a:rPr b="0" lang="en-US" sz="4000" spc="-1" strike="noStrike">
                <a:solidFill>
                  <a:srgbClr val="7ec0da"/>
                </a:solidFill>
                <a:latin typeface="Barlow Condensed Bold"/>
              </a:rPr>
              <a:t>MATEUS ARAUJO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168" name="Group 12"/>
          <p:cNvGrpSpPr/>
          <p:nvPr/>
        </p:nvGrpSpPr>
        <p:grpSpPr>
          <a:xfrm>
            <a:off x="9510480" y="5959080"/>
            <a:ext cx="160920" cy="161640"/>
            <a:chOff x="9510480" y="5959080"/>
            <a:chExt cx="160920" cy="161640"/>
          </a:xfrm>
        </p:grpSpPr>
        <p:sp>
          <p:nvSpPr>
            <p:cNvPr id="169" name="Freeform 13"/>
            <p:cNvSpPr/>
            <p:nvPr/>
          </p:nvSpPr>
          <p:spPr>
            <a:xfrm>
              <a:off x="9510480" y="595908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0" name="TextBox 14"/>
          <p:cNvSpPr/>
          <p:nvPr/>
        </p:nvSpPr>
        <p:spPr>
          <a:xfrm>
            <a:off x="10352880" y="5654520"/>
            <a:ext cx="59126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601"/>
              </a:lnSpc>
              <a:buNone/>
            </a:pPr>
            <a:r>
              <a:rPr b="0" lang="en-US" sz="4000" spc="-1" strike="noStrike">
                <a:solidFill>
                  <a:srgbClr val="7ec0da"/>
                </a:solidFill>
                <a:latin typeface="Barlow Condensed Bold"/>
              </a:rPr>
              <a:t>MURILO ALVES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171" name="Group 15"/>
          <p:cNvGrpSpPr/>
          <p:nvPr/>
        </p:nvGrpSpPr>
        <p:grpSpPr>
          <a:xfrm>
            <a:off x="9510480" y="6743160"/>
            <a:ext cx="160920" cy="161640"/>
            <a:chOff x="9510480" y="6743160"/>
            <a:chExt cx="160920" cy="161640"/>
          </a:xfrm>
        </p:grpSpPr>
        <p:sp>
          <p:nvSpPr>
            <p:cNvPr id="172" name="Freeform 16"/>
            <p:cNvSpPr/>
            <p:nvPr/>
          </p:nvSpPr>
          <p:spPr>
            <a:xfrm>
              <a:off x="9510480" y="674316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TextBox 17"/>
          <p:cNvSpPr/>
          <p:nvPr/>
        </p:nvSpPr>
        <p:spPr>
          <a:xfrm>
            <a:off x="10352880" y="6438600"/>
            <a:ext cx="59126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601"/>
              </a:lnSpc>
              <a:buNone/>
            </a:pPr>
            <a:r>
              <a:rPr b="0" lang="en-US" sz="4000" spc="-1" strike="noStrike">
                <a:solidFill>
                  <a:srgbClr val="7ec0da"/>
                </a:solidFill>
                <a:latin typeface="Barlow Condensed Bold"/>
              </a:rPr>
              <a:t>LAURA MONA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174" name="Group 18"/>
          <p:cNvGrpSpPr/>
          <p:nvPr/>
        </p:nvGrpSpPr>
        <p:grpSpPr>
          <a:xfrm>
            <a:off x="9510480" y="7527600"/>
            <a:ext cx="160920" cy="161640"/>
            <a:chOff x="9510480" y="7527600"/>
            <a:chExt cx="160920" cy="161640"/>
          </a:xfrm>
        </p:grpSpPr>
        <p:sp>
          <p:nvSpPr>
            <p:cNvPr id="175" name="Freeform 19"/>
            <p:cNvSpPr/>
            <p:nvPr/>
          </p:nvSpPr>
          <p:spPr>
            <a:xfrm>
              <a:off x="9510480" y="752760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6" name="TextBox 20"/>
          <p:cNvSpPr/>
          <p:nvPr/>
        </p:nvSpPr>
        <p:spPr>
          <a:xfrm>
            <a:off x="10352880" y="7222680"/>
            <a:ext cx="59126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601"/>
              </a:lnSpc>
              <a:buNone/>
            </a:pPr>
            <a:r>
              <a:rPr b="0" lang="en-US" sz="4000" spc="-1" strike="noStrike">
                <a:solidFill>
                  <a:srgbClr val="7ec0da"/>
                </a:solidFill>
                <a:latin typeface="Barlow Condensed Bold"/>
              </a:rPr>
              <a:t>RAFAEL SILVA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77" name="Picture 1" descr=""/>
          <p:cNvPicPr/>
          <p:nvPr/>
        </p:nvPicPr>
        <p:blipFill>
          <a:blip r:embed="rId1"/>
          <a:srcRect l="0" t="11534" r="0" b="10716"/>
          <a:stretch/>
        </p:blipFill>
        <p:spPr>
          <a:xfrm>
            <a:off x="1260000" y="3420000"/>
            <a:ext cx="6126840" cy="476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640" cy="10286640"/>
          </a:xfrm>
          <a:prstGeom prst="rect">
            <a:avLst/>
          </a:prstGeom>
          <a:ln w="0">
            <a:noFill/>
          </a:ln>
        </p:spPr>
      </p:pic>
      <p:sp>
        <p:nvSpPr>
          <p:cNvPr id="179" name="TextBox 3"/>
          <p:cNvSpPr/>
          <p:nvPr/>
        </p:nvSpPr>
        <p:spPr>
          <a:xfrm>
            <a:off x="1127880" y="4320000"/>
            <a:ext cx="1579212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0800"/>
              </a:lnSpc>
              <a:buNone/>
            </a:pPr>
            <a:r>
              <a:rPr b="0" lang="en-US" sz="9000" spc="-1" strike="noStrike">
                <a:solidFill>
                  <a:srgbClr val="ffffff"/>
                </a:solidFill>
                <a:latin typeface="Barlow Condensed Bold"/>
              </a:rPr>
              <a:t>Aprendizagem e Sugestões</a:t>
            </a:r>
            <a:endParaRPr b="0" lang="pt-BR" sz="9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2" descr=""/>
          <p:cNvPicPr/>
          <p:nvPr/>
        </p:nvPicPr>
        <p:blipFill>
          <a:blip r:embed="rId1"/>
          <a:stretch/>
        </p:blipFill>
        <p:spPr>
          <a:xfrm>
            <a:off x="5666760" y="3535200"/>
            <a:ext cx="6953760" cy="6751440"/>
          </a:xfrm>
          <a:prstGeom prst="rect">
            <a:avLst/>
          </a:prstGeom>
          <a:ln w="0">
            <a:noFill/>
          </a:ln>
        </p:spPr>
      </p:pic>
      <p:sp>
        <p:nvSpPr>
          <p:cNvPr id="181" name="TextBox 3"/>
          <p:cNvSpPr/>
          <p:nvPr/>
        </p:nvSpPr>
        <p:spPr>
          <a:xfrm>
            <a:off x="1834920" y="1725840"/>
            <a:ext cx="14618160" cy="11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50"/>
              </a:lnSpc>
              <a:buNone/>
            </a:pPr>
            <a:r>
              <a:rPr b="0" lang="en-US" sz="7380" spc="-1" strike="noStrike">
                <a:solidFill>
                  <a:srgbClr val="ffffff"/>
                </a:solidFill>
                <a:latin typeface="Inter Bold"/>
              </a:rPr>
              <a:t>Obrigado pela atenção!</a:t>
            </a:r>
            <a:endParaRPr b="0" lang="pt-BR" sz="73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"/>
          <p:cNvPicPr/>
          <p:nvPr/>
        </p:nvPicPr>
        <p:blipFill>
          <a:blip r:embed="rId1"/>
          <a:srcRect l="9374" t="1487" r="30906" b="74279"/>
          <a:stretch/>
        </p:blipFill>
        <p:spPr>
          <a:xfrm>
            <a:off x="0" y="4120560"/>
            <a:ext cx="18287640" cy="616608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3" descr=""/>
          <p:cNvPicPr/>
          <p:nvPr/>
        </p:nvPicPr>
        <p:blipFill>
          <a:blip r:embed="rId2"/>
          <a:srcRect l="23866" t="0" r="31003" b="0"/>
          <a:stretch/>
        </p:blipFill>
        <p:spPr>
          <a:xfrm>
            <a:off x="11327400" y="0"/>
            <a:ext cx="6960240" cy="1028664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4" descr=""/>
          <p:cNvPicPr/>
          <p:nvPr/>
        </p:nvPicPr>
        <p:blipFill>
          <a:blip r:embed="rId3"/>
          <a:stretch/>
        </p:blipFill>
        <p:spPr>
          <a:xfrm>
            <a:off x="4041000" y="5433120"/>
            <a:ext cx="2568240" cy="2695680"/>
          </a:xfrm>
          <a:prstGeom prst="rect">
            <a:avLst/>
          </a:prstGeom>
          <a:ln w="0">
            <a:noFill/>
          </a:ln>
        </p:spPr>
      </p:pic>
      <p:sp>
        <p:nvSpPr>
          <p:cNvPr id="48" name="TextBox 5"/>
          <p:cNvSpPr/>
          <p:nvPr/>
        </p:nvSpPr>
        <p:spPr>
          <a:xfrm>
            <a:off x="1506240" y="1896120"/>
            <a:ext cx="7637400" cy="55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0998"/>
              </a:lnSpc>
              <a:buNone/>
            </a:pPr>
            <a:r>
              <a:rPr b="0" lang="en-US" sz="10000" spc="-1" strike="noStrike">
                <a:solidFill>
                  <a:srgbClr val="ffffff"/>
                </a:solidFill>
                <a:latin typeface="Barlow Condensed Bold"/>
              </a:rPr>
              <a:t>IDEIA PRINCIPAL DO PRODUTO</a:t>
            </a:r>
            <a:endParaRPr b="0" lang="pt-BR" sz="10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AutoShape 2"/>
          <p:cNvSpPr/>
          <p:nvPr/>
        </p:nvSpPr>
        <p:spPr>
          <a:xfrm>
            <a:off x="0" y="0"/>
            <a:ext cx="6612120" cy="10286640"/>
          </a:xfrm>
          <a:prstGeom prst="rect">
            <a:avLst/>
          </a:prstGeom>
          <a:solidFill>
            <a:srgbClr val="1414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" name="Picture 3" descr=""/>
          <p:cNvPicPr/>
          <p:nvPr/>
        </p:nvPicPr>
        <p:blipFill>
          <a:blip r:embed="rId1"/>
          <a:stretch/>
        </p:blipFill>
        <p:spPr>
          <a:xfrm>
            <a:off x="7489080" y="1325880"/>
            <a:ext cx="1174680" cy="117468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4" descr=""/>
          <p:cNvPicPr/>
          <p:nvPr/>
        </p:nvPicPr>
        <p:blipFill>
          <a:blip r:embed="rId2"/>
          <a:stretch/>
        </p:blipFill>
        <p:spPr>
          <a:xfrm>
            <a:off x="7336800" y="3416760"/>
            <a:ext cx="1269000" cy="117468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" descr=""/>
          <p:cNvPicPr/>
          <p:nvPr/>
        </p:nvPicPr>
        <p:blipFill>
          <a:blip r:embed="rId3"/>
          <a:stretch/>
        </p:blipFill>
        <p:spPr>
          <a:xfrm>
            <a:off x="10458360" y="1325880"/>
            <a:ext cx="1180800" cy="117468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6" descr=""/>
          <p:cNvPicPr/>
          <p:nvPr/>
        </p:nvPicPr>
        <p:blipFill>
          <a:blip r:embed="rId4"/>
          <a:stretch/>
        </p:blipFill>
        <p:spPr>
          <a:xfrm>
            <a:off x="16025400" y="1244520"/>
            <a:ext cx="1454760" cy="155988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7" descr=""/>
          <p:cNvPicPr/>
          <p:nvPr/>
        </p:nvPicPr>
        <p:blipFill>
          <a:blip r:embed="rId5"/>
          <a:stretch/>
        </p:blipFill>
        <p:spPr>
          <a:xfrm>
            <a:off x="7434000" y="5478480"/>
            <a:ext cx="1171800" cy="129168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8" descr=""/>
          <p:cNvPicPr/>
          <p:nvPr/>
        </p:nvPicPr>
        <p:blipFill>
          <a:blip r:embed="rId6"/>
          <a:stretch/>
        </p:blipFill>
        <p:spPr>
          <a:xfrm>
            <a:off x="9904320" y="3454560"/>
            <a:ext cx="2289600" cy="114444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9" descr=""/>
          <p:cNvPicPr/>
          <p:nvPr/>
        </p:nvPicPr>
        <p:blipFill>
          <a:blip r:embed="rId7"/>
          <a:stretch/>
        </p:blipFill>
        <p:spPr>
          <a:xfrm>
            <a:off x="13430520" y="1244520"/>
            <a:ext cx="1337760" cy="133776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10" descr=""/>
          <p:cNvPicPr/>
          <p:nvPr/>
        </p:nvPicPr>
        <p:blipFill>
          <a:blip r:embed="rId8"/>
          <a:stretch/>
        </p:blipFill>
        <p:spPr>
          <a:xfrm>
            <a:off x="7336800" y="7531560"/>
            <a:ext cx="1738440" cy="146664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11" descr=""/>
          <p:cNvPicPr/>
          <p:nvPr/>
        </p:nvPicPr>
        <p:blipFill>
          <a:blip r:embed="rId9"/>
          <a:stretch/>
        </p:blipFill>
        <p:spPr>
          <a:xfrm>
            <a:off x="16199280" y="7596720"/>
            <a:ext cx="1445760" cy="144576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12" descr=""/>
          <p:cNvPicPr/>
          <p:nvPr/>
        </p:nvPicPr>
        <p:blipFill>
          <a:blip r:embed="rId10"/>
          <a:stretch/>
        </p:blipFill>
        <p:spPr>
          <a:xfrm>
            <a:off x="13650840" y="7487280"/>
            <a:ext cx="1554840" cy="155484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13" descr=""/>
          <p:cNvPicPr/>
          <p:nvPr/>
        </p:nvPicPr>
        <p:blipFill>
          <a:blip r:embed="rId11"/>
          <a:stretch/>
        </p:blipFill>
        <p:spPr>
          <a:xfrm>
            <a:off x="9904320" y="5740560"/>
            <a:ext cx="2622240" cy="76716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14" descr=""/>
          <p:cNvPicPr/>
          <p:nvPr/>
        </p:nvPicPr>
        <p:blipFill>
          <a:blip r:embed="rId12"/>
          <a:stretch/>
        </p:blipFill>
        <p:spPr>
          <a:xfrm>
            <a:off x="9904320" y="7714800"/>
            <a:ext cx="3022200" cy="11001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15" descr=""/>
          <p:cNvPicPr/>
          <p:nvPr/>
        </p:nvPicPr>
        <p:blipFill>
          <a:blip r:embed="rId13"/>
          <a:stretch/>
        </p:blipFill>
        <p:spPr>
          <a:xfrm>
            <a:off x="13481280" y="5388840"/>
            <a:ext cx="1470600" cy="1470600"/>
          </a:xfrm>
          <a:prstGeom prst="rect">
            <a:avLst/>
          </a:prstGeom>
          <a:ln w="0">
            <a:noFill/>
          </a:ln>
        </p:spPr>
      </p:pic>
      <p:pic>
        <p:nvPicPr>
          <p:cNvPr id="63" name="Picture 16" descr=""/>
          <p:cNvPicPr/>
          <p:nvPr/>
        </p:nvPicPr>
        <p:blipFill>
          <a:blip r:embed="rId14"/>
          <a:stretch/>
        </p:blipFill>
        <p:spPr>
          <a:xfrm>
            <a:off x="16199280" y="5572800"/>
            <a:ext cx="1381320" cy="138132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17" descr=""/>
          <p:cNvPicPr/>
          <p:nvPr/>
        </p:nvPicPr>
        <p:blipFill>
          <a:blip r:embed="rId15"/>
          <a:stretch/>
        </p:blipFill>
        <p:spPr>
          <a:xfrm>
            <a:off x="13650840" y="3222360"/>
            <a:ext cx="1090080" cy="153720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18" descr=""/>
          <p:cNvPicPr/>
          <p:nvPr/>
        </p:nvPicPr>
        <p:blipFill>
          <a:blip r:embed="rId16"/>
          <a:stretch/>
        </p:blipFill>
        <p:spPr>
          <a:xfrm>
            <a:off x="16318440" y="3222360"/>
            <a:ext cx="1161720" cy="1638720"/>
          </a:xfrm>
          <a:prstGeom prst="rect">
            <a:avLst/>
          </a:prstGeom>
          <a:ln w="0">
            <a:noFill/>
          </a:ln>
        </p:spPr>
      </p:pic>
      <p:sp>
        <p:nvSpPr>
          <p:cNvPr id="66" name="TextBox 19"/>
          <p:cNvSpPr/>
          <p:nvPr/>
        </p:nvSpPr>
        <p:spPr>
          <a:xfrm>
            <a:off x="1306080" y="1434600"/>
            <a:ext cx="465624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200"/>
              </a:lnSpc>
              <a:buNone/>
            </a:pPr>
            <a:r>
              <a:rPr b="0" lang="en-US" sz="6000" spc="-1" strike="noStrike">
                <a:solidFill>
                  <a:srgbClr val="ffffff"/>
                </a:solidFill>
                <a:latin typeface="Roboto Bold"/>
              </a:rPr>
              <a:t>Tecnologias</a:t>
            </a:r>
            <a:endParaRPr b="0" lang="pt-BR" sz="6000" spc="-1" strike="noStrike">
              <a:latin typeface="Arial"/>
            </a:endParaRPr>
          </a:p>
          <a:p>
            <a:pPr>
              <a:lnSpc>
                <a:spcPts val="7200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ffffff"/>
                </a:solidFill>
                <a:latin typeface="Roboto Bold"/>
              </a:rPr>
              <a:t>utilizadas</a:t>
            </a:r>
            <a:endParaRPr b="0" lang="pt-B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"/>
          <p:cNvPicPr/>
          <p:nvPr/>
        </p:nvPicPr>
        <p:blipFill>
          <a:blip r:embed="rId1"/>
          <a:srcRect l="9374" t="1487" r="30906" b="74279"/>
          <a:stretch/>
        </p:blipFill>
        <p:spPr>
          <a:xfrm>
            <a:off x="0" y="4120560"/>
            <a:ext cx="18287640" cy="6166080"/>
          </a:xfrm>
          <a:prstGeom prst="rect">
            <a:avLst/>
          </a:prstGeom>
          <a:ln w="0">
            <a:noFill/>
          </a:ln>
        </p:spPr>
      </p:pic>
      <p:grpSp>
        <p:nvGrpSpPr>
          <p:cNvPr id="68" name="Group 3"/>
          <p:cNvGrpSpPr/>
          <p:nvPr/>
        </p:nvGrpSpPr>
        <p:grpSpPr>
          <a:xfrm>
            <a:off x="11566080" y="1773000"/>
            <a:ext cx="3909960" cy="7734600"/>
            <a:chOff x="11566080" y="1773000"/>
            <a:chExt cx="3909960" cy="7734600"/>
          </a:xfrm>
        </p:grpSpPr>
        <p:sp>
          <p:nvSpPr>
            <p:cNvPr id="69" name="Freeform 4"/>
            <p:cNvSpPr/>
            <p:nvPr/>
          </p:nvSpPr>
          <p:spPr>
            <a:xfrm>
              <a:off x="11646000" y="1811160"/>
              <a:ext cx="3750480" cy="7658640"/>
            </a:xfrm>
            <a:custGeom>
              <a:avLst/>
              <a:gdLst/>
              <a:ah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5"/>
            <p:cNvSpPr/>
            <p:nvPr/>
          </p:nvSpPr>
          <p:spPr>
            <a:xfrm>
              <a:off x="11842920" y="2006280"/>
              <a:ext cx="3360240" cy="7277760"/>
            </a:xfrm>
            <a:custGeom>
              <a:avLst/>
              <a:gdLst/>
              <a:ah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Freeform 6"/>
            <p:cNvSpPr/>
            <p:nvPr/>
          </p:nvSpPr>
          <p:spPr>
            <a:xfrm>
              <a:off x="13239720" y="2068920"/>
              <a:ext cx="519120" cy="64080"/>
            </a:xfrm>
            <a:custGeom>
              <a:avLst/>
              <a:gdLst/>
              <a:ah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7"/>
            <p:cNvSpPr/>
            <p:nvPr/>
          </p:nvSpPr>
          <p:spPr>
            <a:xfrm>
              <a:off x="13921560" y="2053440"/>
              <a:ext cx="99000" cy="94680"/>
            </a:xfrm>
            <a:custGeom>
              <a:avLst/>
              <a:gdLst/>
              <a:ah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8"/>
            <p:cNvSpPr/>
            <p:nvPr/>
          </p:nvSpPr>
          <p:spPr>
            <a:xfrm>
              <a:off x="11566080" y="2796480"/>
              <a:ext cx="41400" cy="317880"/>
            </a:xfrm>
            <a:custGeom>
              <a:avLst/>
              <a:gdLst/>
              <a:ah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Freeform 9"/>
            <p:cNvSpPr/>
            <p:nvPr/>
          </p:nvSpPr>
          <p:spPr>
            <a:xfrm>
              <a:off x="11566080" y="3351960"/>
              <a:ext cx="41400" cy="573840"/>
            </a:xfrm>
            <a:custGeom>
              <a:avLst/>
              <a:gdLst/>
              <a:ah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Freeform 10"/>
            <p:cNvSpPr/>
            <p:nvPr/>
          </p:nvSpPr>
          <p:spPr>
            <a:xfrm>
              <a:off x="11566080" y="4051440"/>
              <a:ext cx="41400" cy="576000"/>
            </a:xfrm>
            <a:custGeom>
              <a:avLst/>
              <a:gdLst/>
              <a:ah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Freeform 11"/>
            <p:cNvSpPr/>
            <p:nvPr/>
          </p:nvSpPr>
          <p:spPr>
            <a:xfrm>
              <a:off x="15434640" y="3541320"/>
              <a:ext cx="41400" cy="922680"/>
            </a:xfrm>
            <a:custGeom>
              <a:avLst/>
              <a:gdLst/>
              <a:ah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Freeform 12"/>
            <p:cNvSpPr/>
            <p:nvPr/>
          </p:nvSpPr>
          <p:spPr>
            <a:xfrm>
              <a:off x="11607840" y="1773000"/>
              <a:ext cx="3826440" cy="7734600"/>
            </a:xfrm>
            <a:custGeom>
              <a:avLst/>
              <a:gdLst/>
              <a:ah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8" name="Picture 13" descr=""/>
          <p:cNvPicPr/>
          <p:nvPr/>
        </p:nvPicPr>
        <p:blipFill>
          <a:blip r:embed="rId3"/>
          <a:stretch/>
        </p:blipFill>
        <p:spPr>
          <a:xfrm>
            <a:off x="2226600" y="8722800"/>
            <a:ext cx="1093680" cy="1093680"/>
          </a:xfrm>
          <a:prstGeom prst="rect">
            <a:avLst/>
          </a:prstGeom>
          <a:ln w="0">
            <a:noFill/>
          </a:ln>
        </p:spPr>
      </p:pic>
      <p:pic>
        <p:nvPicPr>
          <p:cNvPr id="79" name="Picture 14" descr=""/>
          <p:cNvPicPr/>
          <p:nvPr/>
        </p:nvPicPr>
        <p:blipFill>
          <a:blip r:embed="rId4"/>
          <a:stretch/>
        </p:blipFill>
        <p:spPr>
          <a:xfrm>
            <a:off x="3910320" y="8722800"/>
            <a:ext cx="1181520" cy="109368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15" descr=""/>
          <p:cNvPicPr/>
          <p:nvPr/>
        </p:nvPicPr>
        <p:blipFill>
          <a:blip r:embed="rId5"/>
          <a:stretch/>
        </p:blipFill>
        <p:spPr>
          <a:xfrm>
            <a:off x="6822720" y="8722800"/>
            <a:ext cx="1252800" cy="125280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16" descr=""/>
          <p:cNvPicPr/>
          <p:nvPr/>
        </p:nvPicPr>
        <p:blipFill>
          <a:blip r:embed="rId6"/>
          <a:stretch/>
        </p:blipFill>
        <p:spPr>
          <a:xfrm>
            <a:off x="5411520" y="8805960"/>
            <a:ext cx="1086840" cy="1086840"/>
          </a:xfrm>
          <a:prstGeom prst="rect">
            <a:avLst/>
          </a:prstGeom>
          <a:ln w="0">
            <a:noFill/>
          </a:ln>
        </p:spPr>
      </p:pic>
      <p:sp>
        <p:nvSpPr>
          <p:cNvPr id="82" name="TextBox 17"/>
          <p:cNvSpPr/>
          <p:nvPr/>
        </p:nvSpPr>
        <p:spPr>
          <a:xfrm>
            <a:off x="1972440" y="1019160"/>
            <a:ext cx="668916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878"/>
              </a:lnSpc>
              <a:buNone/>
            </a:pPr>
            <a:r>
              <a:rPr b="0" lang="en-US" sz="7400" spc="-1" strike="noStrike">
                <a:solidFill>
                  <a:srgbClr val="ffffff"/>
                </a:solidFill>
                <a:latin typeface="Barlow Condensed Bold"/>
              </a:rPr>
              <a:t>Tecnologias</a:t>
            </a:r>
            <a:endParaRPr b="0" lang="pt-BR" sz="7400" spc="-1" strike="noStrike">
              <a:latin typeface="Arial"/>
            </a:endParaRPr>
          </a:p>
        </p:txBody>
      </p:sp>
      <p:sp>
        <p:nvSpPr>
          <p:cNvPr id="83" name="TextBox 18"/>
          <p:cNvSpPr/>
          <p:nvPr/>
        </p:nvSpPr>
        <p:spPr>
          <a:xfrm>
            <a:off x="11853360" y="567720"/>
            <a:ext cx="4346640" cy="10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999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Barlow Light Bold"/>
              </a:rPr>
              <a:t>Bender App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84" name="TextBox 19"/>
          <p:cNvSpPr/>
          <p:nvPr/>
        </p:nvSpPr>
        <p:spPr>
          <a:xfrm>
            <a:off x="1972440" y="2534040"/>
            <a:ext cx="5685480" cy="51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JavaScript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React Native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Expo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react bootstrap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react-icons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axios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react-navigation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react-native-async-storage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"/>
          <p:cNvPicPr/>
          <p:nvPr/>
        </p:nvPicPr>
        <p:blipFill>
          <a:blip r:embed="rId1"/>
          <a:srcRect l="9374" t="1487" r="30906" b="74279"/>
          <a:stretch/>
        </p:blipFill>
        <p:spPr>
          <a:xfrm>
            <a:off x="0" y="4120560"/>
            <a:ext cx="18287640" cy="6166080"/>
          </a:xfrm>
          <a:prstGeom prst="rect">
            <a:avLst/>
          </a:prstGeom>
          <a:ln w="0">
            <a:noFill/>
          </a:ln>
        </p:spPr>
      </p:pic>
      <p:grpSp>
        <p:nvGrpSpPr>
          <p:cNvPr id="86" name="Group 3"/>
          <p:cNvGrpSpPr/>
          <p:nvPr/>
        </p:nvGrpSpPr>
        <p:grpSpPr>
          <a:xfrm>
            <a:off x="9640800" y="2085120"/>
            <a:ext cx="7618320" cy="6122880"/>
            <a:chOff x="9640800" y="2085120"/>
            <a:chExt cx="7618320" cy="6122880"/>
          </a:xfrm>
        </p:grpSpPr>
        <p:sp>
          <p:nvSpPr>
            <p:cNvPr id="87" name="Freeform 4"/>
            <p:cNvSpPr/>
            <p:nvPr/>
          </p:nvSpPr>
          <p:spPr>
            <a:xfrm>
              <a:off x="9640800" y="2085120"/>
              <a:ext cx="7618320" cy="4604400"/>
            </a:xfrm>
            <a:custGeom>
              <a:avLst/>
              <a:gdLst/>
              <a:ah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Freeform 5"/>
            <p:cNvSpPr/>
            <p:nvPr/>
          </p:nvSpPr>
          <p:spPr>
            <a:xfrm>
              <a:off x="9640800" y="6691320"/>
              <a:ext cx="7618320" cy="709560"/>
            </a:xfrm>
            <a:custGeom>
              <a:avLst/>
              <a:gdLst/>
              <a:ah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Freeform 6"/>
            <p:cNvSpPr/>
            <p:nvPr/>
          </p:nvSpPr>
          <p:spPr>
            <a:xfrm>
              <a:off x="12119400" y="7401240"/>
              <a:ext cx="2658240" cy="806760"/>
            </a:xfrm>
            <a:custGeom>
              <a:avLst/>
              <a:gdLst/>
              <a:ah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Freeform 7"/>
            <p:cNvSpPr/>
            <p:nvPr/>
          </p:nvSpPr>
          <p:spPr>
            <a:xfrm>
              <a:off x="9962280" y="2445120"/>
              <a:ext cx="6965280" cy="3912480"/>
            </a:xfrm>
            <a:custGeom>
              <a:avLst/>
              <a:gdLst/>
              <a:ah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" name="TextBox 8"/>
          <p:cNvSpPr/>
          <p:nvPr/>
        </p:nvSpPr>
        <p:spPr>
          <a:xfrm>
            <a:off x="1972440" y="1019160"/>
            <a:ext cx="668916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878"/>
              </a:lnSpc>
              <a:buNone/>
            </a:pPr>
            <a:r>
              <a:rPr b="0" lang="en-US" sz="7400" spc="-1" strike="noStrike">
                <a:solidFill>
                  <a:srgbClr val="ffffff"/>
                </a:solidFill>
                <a:latin typeface="Barlow Condensed Bold"/>
              </a:rPr>
              <a:t>Tecnologias</a:t>
            </a:r>
            <a:endParaRPr b="0" lang="pt-BR" sz="7400" spc="-1" strike="noStrike">
              <a:latin typeface="Arial"/>
            </a:endParaRPr>
          </a:p>
        </p:txBody>
      </p:sp>
      <p:sp>
        <p:nvSpPr>
          <p:cNvPr id="92" name="TextBox 9"/>
          <p:cNvSpPr/>
          <p:nvPr/>
        </p:nvSpPr>
        <p:spPr>
          <a:xfrm>
            <a:off x="11444400" y="819000"/>
            <a:ext cx="4395600" cy="10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999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Barlow Light Bold"/>
              </a:rPr>
              <a:t>Bender Web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93" name="TextBox 10"/>
          <p:cNvSpPr/>
          <p:nvPr/>
        </p:nvSpPr>
        <p:spPr>
          <a:xfrm>
            <a:off x="1972440" y="2367720"/>
            <a:ext cx="4034160" cy="558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78240" indent="-339120" algn="just">
              <a:lnSpc>
                <a:spcPts val="43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40" spc="-1" strike="noStrike">
                <a:solidFill>
                  <a:srgbClr val="ffffff"/>
                </a:solidFill>
                <a:latin typeface="Open Sans"/>
              </a:rPr>
              <a:t>JavaScript</a:t>
            </a:r>
            <a:endParaRPr b="0" lang="pt-BR" sz="3140" spc="-1" strike="noStrike">
              <a:latin typeface="Arial"/>
            </a:endParaRPr>
          </a:p>
          <a:p>
            <a:pPr lvl="1" marL="678240" indent="-339120" algn="just">
              <a:lnSpc>
                <a:spcPts val="43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40" spc="-1" strike="noStrike">
                <a:solidFill>
                  <a:srgbClr val="ffffff"/>
                </a:solidFill>
                <a:latin typeface="Open Sans"/>
              </a:rPr>
              <a:t>ReactJS</a:t>
            </a:r>
            <a:endParaRPr b="0" lang="pt-BR" sz="3140" spc="-1" strike="noStrike">
              <a:latin typeface="Arial"/>
            </a:endParaRPr>
          </a:p>
          <a:p>
            <a:pPr lvl="1" marL="678240" indent="-339120" algn="just">
              <a:lnSpc>
                <a:spcPts val="43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40" spc="-1" strike="noStrike">
                <a:solidFill>
                  <a:srgbClr val="ffffff"/>
                </a:solidFill>
                <a:latin typeface="Open Sans"/>
              </a:rPr>
              <a:t>react-router-dom</a:t>
            </a:r>
            <a:endParaRPr b="0" lang="pt-BR" sz="3140" spc="-1" strike="noStrike">
              <a:latin typeface="Arial"/>
            </a:endParaRPr>
          </a:p>
          <a:p>
            <a:pPr lvl="1" marL="678240" indent="-339120" algn="just">
              <a:lnSpc>
                <a:spcPts val="43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40" spc="-1" strike="noStrike">
                <a:solidFill>
                  <a:srgbClr val="ffffff"/>
                </a:solidFill>
                <a:latin typeface="Open Sans"/>
              </a:rPr>
              <a:t>react-bootstrap</a:t>
            </a:r>
            <a:endParaRPr b="0" lang="pt-BR" sz="3140" spc="-1" strike="noStrike">
              <a:latin typeface="Arial"/>
            </a:endParaRPr>
          </a:p>
          <a:p>
            <a:pPr lvl="1" marL="678240" indent="-339120" algn="just">
              <a:lnSpc>
                <a:spcPts val="43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40" spc="-1" strike="noStrike">
                <a:solidFill>
                  <a:srgbClr val="ffffff"/>
                </a:solidFill>
                <a:latin typeface="Open Sans"/>
              </a:rPr>
              <a:t>axios</a:t>
            </a:r>
            <a:endParaRPr b="0" lang="pt-BR" sz="3140" spc="-1" strike="noStrike">
              <a:latin typeface="Arial"/>
            </a:endParaRPr>
          </a:p>
          <a:p>
            <a:pPr lvl="1" marL="678240" indent="-339120" algn="just">
              <a:lnSpc>
                <a:spcPts val="43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40" spc="-1" strike="noStrike">
                <a:solidFill>
                  <a:srgbClr val="ffffff"/>
                </a:solidFill>
                <a:latin typeface="Open Sans"/>
              </a:rPr>
              <a:t>react-icons</a:t>
            </a:r>
            <a:endParaRPr b="0" lang="pt-BR" sz="3140" spc="-1" strike="noStrike">
              <a:latin typeface="Arial"/>
            </a:endParaRPr>
          </a:p>
          <a:p>
            <a:pPr lvl="1" marL="678240" indent="-339120" algn="just">
              <a:lnSpc>
                <a:spcPts val="43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40" spc="-1" strike="noStrike">
                <a:solidFill>
                  <a:srgbClr val="ffffff"/>
                </a:solidFill>
                <a:latin typeface="Open Sans"/>
              </a:rPr>
              <a:t>Vercel</a:t>
            </a:r>
            <a:endParaRPr b="0" lang="pt-BR" sz="3140" spc="-1" strike="noStrike">
              <a:latin typeface="Arial"/>
            </a:endParaRPr>
          </a:p>
          <a:p>
            <a:pPr lvl="1" marL="678240" indent="-339120" algn="just">
              <a:lnSpc>
                <a:spcPts val="43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40" spc="-1" strike="noStrike">
                <a:solidFill>
                  <a:srgbClr val="ffffff"/>
                </a:solidFill>
                <a:latin typeface="Open Sans"/>
              </a:rPr>
              <a:t>Git</a:t>
            </a:r>
            <a:endParaRPr b="0" lang="pt-BR" sz="3140" spc="-1" strike="noStrike">
              <a:latin typeface="Arial"/>
            </a:endParaRPr>
          </a:p>
          <a:p>
            <a:pPr lvl="1" marL="678240" indent="-339120" algn="just">
              <a:lnSpc>
                <a:spcPts val="439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140" spc="-1" strike="noStrike">
                <a:solidFill>
                  <a:srgbClr val="ffffff"/>
                </a:solidFill>
                <a:latin typeface="Open Sans"/>
              </a:rPr>
              <a:t>Insomnia</a:t>
            </a:r>
            <a:endParaRPr b="0" lang="pt-BR" sz="3140" spc="-1" strike="noStrike">
              <a:latin typeface="Arial"/>
            </a:endParaRPr>
          </a:p>
        </p:txBody>
      </p:sp>
      <p:pic>
        <p:nvPicPr>
          <p:cNvPr id="94" name="Picture 11" descr=""/>
          <p:cNvPicPr/>
          <p:nvPr/>
        </p:nvPicPr>
        <p:blipFill>
          <a:blip r:embed="rId3"/>
          <a:stretch/>
        </p:blipFill>
        <p:spPr>
          <a:xfrm>
            <a:off x="2431080" y="8531640"/>
            <a:ext cx="1093680" cy="10936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12" descr=""/>
          <p:cNvPicPr/>
          <p:nvPr/>
        </p:nvPicPr>
        <p:blipFill>
          <a:blip r:embed="rId4"/>
          <a:stretch/>
        </p:blipFill>
        <p:spPr>
          <a:xfrm>
            <a:off x="4114800" y="8531640"/>
            <a:ext cx="1181520" cy="109368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13" descr=""/>
          <p:cNvPicPr/>
          <p:nvPr/>
        </p:nvPicPr>
        <p:blipFill>
          <a:blip r:embed="rId5"/>
          <a:stretch/>
        </p:blipFill>
        <p:spPr>
          <a:xfrm>
            <a:off x="10537200" y="8521200"/>
            <a:ext cx="3022200" cy="110016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4" descr=""/>
          <p:cNvPicPr/>
          <p:nvPr/>
        </p:nvPicPr>
        <p:blipFill>
          <a:blip r:embed="rId6"/>
          <a:stretch/>
        </p:blipFill>
        <p:spPr>
          <a:xfrm>
            <a:off x="5875560" y="8450640"/>
            <a:ext cx="1248480" cy="124848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15" descr=""/>
          <p:cNvPicPr/>
          <p:nvPr/>
        </p:nvPicPr>
        <p:blipFill>
          <a:blip r:embed="rId7"/>
          <a:stretch/>
        </p:blipFill>
        <p:spPr>
          <a:xfrm>
            <a:off x="7629480" y="8376480"/>
            <a:ext cx="882360" cy="124452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16" descr=""/>
          <p:cNvPicPr/>
          <p:nvPr/>
        </p:nvPicPr>
        <p:blipFill>
          <a:blip r:embed="rId8"/>
          <a:stretch/>
        </p:blipFill>
        <p:spPr>
          <a:xfrm>
            <a:off x="9144000" y="8376480"/>
            <a:ext cx="888120" cy="125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"/>
          <p:cNvPicPr/>
          <p:nvPr/>
        </p:nvPicPr>
        <p:blipFill>
          <a:blip r:embed="rId1"/>
          <a:srcRect l="9374" t="1487" r="30906" b="74279"/>
          <a:stretch/>
        </p:blipFill>
        <p:spPr>
          <a:xfrm>
            <a:off x="0" y="4120560"/>
            <a:ext cx="18287640" cy="616608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3" descr=""/>
          <p:cNvPicPr/>
          <p:nvPr/>
        </p:nvPicPr>
        <p:blipFill>
          <a:blip r:embed="rId2"/>
          <a:stretch/>
        </p:blipFill>
        <p:spPr>
          <a:xfrm>
            <a:off x="10683360" y="2152800"/>
            <a:ext cx="5187960" cy="518796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4" descr=""/>
          <p:cNvPicPr/>
          <p:nvPr/>
        </p:nvPicPr>
        <p:blipFill>
          <a:blip r:embed="rId3"/>
          <a:stretch/>
        </p:blipFill>
        <p:spPr>
          <a:xfrm>
            <a:off x="1028880" y="8083440"/>
            <a:ext cx="1180800" cy="117468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5" descr=""/>
          <p:cNvPicPr/>
          <p:nvPr/>
        </p:nvPicPr>
        <p:blipFill>
          <a:blip r:embed="rId4"/>
          <a:stretch/>
        </p:blipFill>
        <p:spPr>
          <a:xfrm>
            <a:off x="2832120" y="8113320"/>
            <a:ext cx="2289600" cy="114444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6" descr=""/>
          <p:cNvPicPr/>
          <p:nvPr/>
        </p:nvPicPr>
        <p:blipFill>
          <a:blip r:embed="rId5"/>
          <a:srcRect l="0" t="0" r="31578" b="0"/>
          <a:stretch/>
        </p:blipFill>
        <p:spPr>
          <a:xfrm>
            <a:off x="12074040" y="8083440"/>
            <a:ext cx="2406960" cy="104472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" descr=""/>
          <p:cNvPicPr/>
          <p:nvPr/>
        </p:nvPicPr>
        <p:blipFill>
          <a:blip r:embed="rId6"/>
          <a:stretch/>
        </p:blipFill>
        <p:spPr>
          <a:xfrm>
            <a:off x="14874840" y="8254800"/>
            <a:ext cx="2622240" cy="76716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8" descr=""/>
          <p:cNvPicPr/>
          <p:nvPr/>
        </p:nvPicPr>
        <p:blipFill>
          <a:blip r:embed="rId7"/>
          <a:stretch/>
        </p:blipFill>
        <p:spPr>
          <a:xfrm>
            <a:off x="5750640" y="8058240"/>
            <a:ext cx="3192480" cy="963720"/>
          </a:xfrm>
          <a:prstGeom prst="rect">
            <a:avLst/>
          </a:prstGeom>
          <a:ln w="0">
            <a:noFill/>
          </a:ln>
        </p:spPr>
      </p:pic>
      <p:sp>
        <p:nvSpPr>
          <p:cNvPr id="107" name="TextBox 9"/>
          <p:cNvSpPr/>
          <p:nvPr/>
        </p:nvSpPr>
        <p:spPr>
          <a:xfrm>
            <a:off x="1972440" y="1019160"/>
            <a:ext cx="668916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878"/>
              </a:lnSpc>
              <a:buNone/>
            </a:pPr>
            <a:r>
              <a:rPr b="0" lang="en-US" sz="7400" spc="-1" strike="noStrike">
                <a:solidFill>
                  <a:srgbClr val="ffffff"/>
                </a:solidFill>
                <a:latin typeface="Barlow Condensed Bold"/>
              </a:rPr>
              <a:t>Tecnologias</a:t>
            </a:r>
            <a:endParaRPr b="0" lang="pt-BR" sz="7400" spc="-1" strike="noStrike">
              <a:latin typeface="Arial"/>
            </a:endParaRPr>
          </a:p>
        </p:txBody>
      </p:sp>
      <p:sp>
        <p:nvSpPr>
          <p:cNvPr id="108" name="TextBox 10"/>
          <p:cNvSpPr/>
          <p:nvPr/>
        </p:nvSpPr>
        <p:spPr>
          <a:xfrm>
            <a:off x="11444400" y="819000"/>
            <a:ext cx="3665880" cy="101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999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Barlow Light Bold"/>
              </a:rPr>
              <a:t>Bender API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109" name="TextBox 11"/>
          <p:cNvSpPr/>
          <p:nvPr/>
        </p:nvSpPr>
        <p:spPr>
          <a:xfrm>
            <a:off x="1972440" y="2316960"/>
            <a:ext cx="4109040" cy="56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Python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FastAPI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pydantic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psycopg2-binary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OpenAPI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peewee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Uvicorn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Heroku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Docker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Swagger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10" name="Picture 12" descr=""/>
          <p:cNvPicPr/>
          <p:nvPr/>
        </p:nvPicPr>
        <p:blipFill>
          <a:blip r:embed="rId8"/>
          <a:stretch/>
        </p:blipFill>
        <p:spPr>
          <a:xfrm>
            <a:off x="9867240" y="8005680"/>
            <a:ext cx="1576800" cy="133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"/>
          <p:cNvPicPr/>
          <p:nvPr/>
        </p:nvPicPr>
        <p:blipFill>
          <a:blip r:embed="rId1"/>
          <a:srcRect l="9374" t="1487" r="30906" b="74279"/>
          <a:stretch/>
        </p:blipFill>
        <p:spPr>
          <a:xfrm>
            <a:off x="0" y="4120560"/>
            <a:ext cx="18287640" cy="616608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3" descr=""/>
          <p:cNvPicPr/>
          <p:nvPr/>
        </p:nvPicPr>
        <p:blipFill>
          <a:blip r:embed="rId2"/>
          <a:stretch/>
        </p:blipFill>
        <p:spPr>
          <a:xfrm>
            <a:off x="10947600" y="3012840"/>
            <a:ext cx="4190400" cy="419040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4" descr=""/>
          <p:cNvPicPr/>
          <p:nvPr/>
        </p:nvPicPr>
        <p:blipFill>
          <a:blip r:embed="rId3"/>
          <a:stretch/>
        </p:blipFill>
        <p:spPr>
          <a:xfrm>
            <a:off x="2387520" y="5811120"/>
            <a:ext cx="1471680" cy="157788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5" descr=""/>
          <p:cNvPicPr/>
          <p:nvPr/>
        </p:nvPicPr>
        <p:blipFill>
          <a:blip r:embed="rId4"/>
          <a:stretch/>
        </p:blipFill>
        <p:spPr>
          <a:xfrm>
            <a:off x="4447080" y="5938920"/>
            <a:ext cx="1321560" cy="1321560"/>
          </a:xfrm>
          <a:prstGeom prst="rect">
            <a:avLst/>
          </a:prstGeom>
          <a:ln w="0">
            <a:noFill/>
          </a:ln>
        </p:spPr>
      </p:pic>
      <p:sp>
        <p:nvSpPr>
          <p:cNvPr id="115" name="TextBox 6"/>
          <p:cNvSpPr/>
          <p:nvPr/>
        </p:nvSpPr>
        <p:spPr>
          <a:xfrm>
            <a:off x="1972440" y="1601280"/>
            <a:ext cx="668916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878"/>
              </a:lnSpc>
              <a:buNone/>
            </a:pPr>
            <a:r>
              <a:rPr b="0" lang="en-US" sz="7400" spc="-1" strike="noStrike">
                <a:solidFill>
                  <a:srgbClr val="ffffff"/>
                </a:solidFill>
                <a:latin typeface="Barlow Condensed Bold"/>
              </a:rPr>
              <a:t>Tecnologias</a:t>
            </a:r>
            <a:endParaRPr b="0" lang="pt-BR" sz="7400" spc="-1" strike="noStrike">
              <a:latin typeface="Arial"/>
            </a:endParaRPr>
          </a:p>
        </p:txBody>
      </p:sp>
      <p:sp>
        <p:nvSpPr>
          <p:cNvPr id="116" name="TextBox 7"/>
          <p:cNvSpPr/>
          <p:nvPr/>
        </p:nvSpPr>
        <p:spPr>
          <a:xfrm>
            <a:off x="10761480" y="1578960"/>
            <a:ext cx="5438520" cy="10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999"/>
              </a:lnSpc>
              <a:buNone/>
            </a:pPr>
            <a:r>
              <a:rPr b="0" lang="en-US" sz="5000" spc="-1" strike="noStrike">
                <a:solidFill>
                  <a:srgbClr val="ffffff"/>
                </a:solidFill>
                <a:latin typeface="Barlow Light Bold"/>
              </a:rPr>
              <a:t>Banco de Dados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117" name="TextBox 8"/>
          <p:cNvSpPr/>
          <p:nvPr/>
        </p:nvSpPr>
        <p:spPr>
          <a:xfrm>
            <a:off x="1972440" y="3116160"/>
            <a:ext cx="4109040" cy="11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PostgreSQL</a:t>
            </a:r>
            <a:endParaRPr b="0" lang="pt-BR" sz="3200" spc="-1" strike="noStrike">
              <a:latin typeface="Arial"/>
            </a:endParaRPr>
          </a:p>
          <a:p>
            <a:pPr lvl="1" marL="690840" indent="-345600" algn="just">
              <a:lnSpc>
                <a:spcPts val="447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Open Sans"/>
              </a:rPr>
              <a:t>SQL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"/>
          <p:cNvPicPr/>
          <p:nvPr/>
        </p:nvPicPr>
        <p:blipFill>
          <a:blip r:embed="rId1"/>
          <a:srcRect l="9374" t="1487" r="30906" b="74279"/>
          <a:stretch/>
        </p:blipFill>
        <p:spPr>
          <a:xfrm>
            <a:off x="0" y="4120560"/>
            <a:ext cx="18287640" cy="616608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3" descr=""/>
          <p:cNvPicPr/>
          <p:nvPr/>
        </p:nvPicPr>
        <p:blipFill>
          <a:blip r:embed="rId2"/>
          <a:stretch/>
        </p:blipFill>
        <p:spPr>
          <a:xfrm>
            <a:off x="5868360" y="1460160"/>
            <a:ext cx="766080" cy="1123560"/>
          </a:xfrm>
          <a:prstGeom prst="rect">
            <a:avLst/>
          </a:prstGeom>
          <a:ln w="0">
            <a:noFill/>
          </a:ln>
        </p:spPr>
      </p:pic>
      <p:grpSp>
        <p:nvGrpSpPr>
          <p:cNvPr id="120" name="Group 4"/>
          <p:cNvGrpSpPr/>
          <p:nvPr/>
        </p:nvGrpSpPr>
        <p:grpSpPr>
          <a:xfrm>
            <a:off x="1567440" y="3084840"/>
            <a:ext cx="3119400" cy="6171480"/>
            <a:chOff x="1567440" y="3084840"/>
            <a:chExt cx="3119400" cy="6171480"/>
          </a:xfrm>
        </p:grpSpPr>
        <p:sp>
          <p:nvSpPr>
            <p:cNvPr id="121" name="Freeform 5"/>
            <p:cNvSpPr/>
            <p:nvPr/>
          </p:nvSpPr>
          <p:spPr>
            <a:xfrm>
              <a:off x="1630800" y="3115080"/>
              <a:ext cx="2992680" cy="6111000"/>
            </a:xfrm>
            <a:custGeom>
              <a:avLst/>
              <a:gdLst/>
              <a:ah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Freeform 6"/>
            <p:cNvSpPr/>
            <p:nvPr/>
          </p:nvSpPr>
          <p:spPr>
            <a:xfrm>
              <a:off x="1788120" y="3270960"/>
              <a:ext cx="2680920" cy="5806800"/>
            </a:xfrm>
            <a:custGeom>
              <a:avLst/>
              <a:gdLst/>
              <a:ah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Freeform 7"/>
            <p:cNvSpPr/>
            <p:nvPr/>
          </p:nvSpPr>
          <p:spPr>
            <a:xfrm>
              <a:off x="2902680" y="3321000"/>
              <a:ext cx="414000" cy="51120"/>
            </a:xfrm>
            <a:custGeom>
              <a:avLst/>
              <a:gdLst/>
              <a:ah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Freeform 8"/>
            <p:cNvSpPr/>
            <p:nvPr/>
          </p:nvSpPr>
          <p:spPr>
            <a:xfrm>
              <a:off x="3446640" y="3308760"/>
              <a:ext cx="78840" cy="75240"/>
            </a:xfrm>
            <a:custGeom>
              <a:avLst/>
              <a:gdLst/>
              <a:ah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Freeform 9"/>
            <p:cNvSpPr/>
            <p:nvPr/>
          </p:nvSpPr>
          <p:spPr>
            <a:xfrm>
              <a:off x="1567440" y="3901680"/>
              <a:ext cx="32760" cy="253800"/>
            </a:xfrm>
            <a:custGeom>
              <a:avLst/>
              <a:gdLst/>
              <a:ah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Freeform 10"/>
            <p:cNvSpPr/>
            <p:nvPr/>
          </p:nvSpPr>
          <p:spPr>
            <a:xfrm>
              <a:off x="1567440" y="4344840"/>
              <a:ext cx="32760" cy="457920"/>
            </a:xfrm>
            <a:custGeom>
              <a:avLst/>
              <a:gdLst/>
              <a:ah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Freeform 11"/>
            <p:cNvSpPr/>
            <p:nvPr/>
          </p:nvSpPr>
          <p:spPr>
            <a:xfrm>
              <a:off x="1567440" y="4902840"/>
              <a:ext cx="32760" cy="459360"/>
            </a:xfrm>
            <a:custGeom>
              <a:avLst/>
              <a:gdLst/>
              <a:ah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Freeform 12"/>
            <p:cNvSpPr/>
            <p:nvPr/>
          </p:nvSpPr>
          <p:spPr>
            <a:xfrm>
              <a:off x="4654080" y="4496040"/>
              <a:ext cx="32760" cy="736200"/>
            </a:xfrm>
            <a:custGeom>
              <a:avLst/>
              <a:gdLst/>
              <a:ah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Freeform 13"/>
            <p:cNvSpPr/>
            <p:nvPr/>
          </p:nvSpPr>
          <p:spPr>
            <a:xfrm>
              <a:off x="1600560" y="3084840"/>
              <a:ext cx="3053160" cy="6171480"/>
            </a:xfrm>
            <a:custGeom>
              <a:avLst/>
              <a:gdLst/>
              <a:ah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30" name="Picture 14" descr=""/>
          <p:cNvPicPr/>
          <p:nvPr/>
        </p:nvPicPr>
        <p:blipFill>
          <a:blip r:embed="rId4"/>
          <a:stretch/>
        </p:blipFill>
        <p:spPr>
          <a:xfrm>
            <a:off x="5868360" y="4335480"/>
            <a:ext cx="3672000" cy="3672000"/>
          </a:xfrm>
          <a:prstGeom prst="rect">
            <a:avLst/>
          </a:prstGeom>
          <a:ln w="0">
            <a:noFill/>
          </a:ln>
        </p:spPr>
      </p:pic>
      <p:grpSp>
        <p:nvGrpSpPr>
          <p:cNvPr id="131" name="Group 15"/>
          <p:cNvGrpSpPr/>
          <p:nvPr/>
        </p:nvGrpSpPr>
        <p:grpSpPr>
          <a:xfrm>
            <a:off x="10725120" y="3543120"/>
            <a:ext cx="6534000" cy="5251320"/>
            <a:chOff x="10725120" y="3543120"/>
            <a:chExt cx="6534000" cy="5251320"/>
          </a:xfrm>
        </p:grpSpPr>
        <p:sp>
          <p:nvSpPr>
            <p:cNvPr id="132" name="Freeform 16"/>
            <p:cNvSpPr/>
            <p:nvPr/>
          </p:nvSpPr>
          <p:spPr>
            <a:xfrm>
              <a:off x="10725120" y="3543120"/>
              <a:ext cx="6534000" cy="3949200"/>
            </a:xfrm>
            <a:custGeom>
              <a:avLst/>
              <a:gdLst/>
              <a:ah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Freeform 17"/>
            <p:cNvSpPr/>
            <p:nvPr/>
          </p:nvSpPr>
          <p:spPr>
            <a:xfrm>
              <a:off x="10725120" y="7493760"/>
              <a:ext cx="6534000" cy="608760"/>
            </a:xfrm>
            <a:custGeom>
              <a:avLst/>
              <a:gdLst/>
              <a:ah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Freeform 18"/>
            <p:cNvSpPr/>
            <p:nvPr/>
          </p:nvSpPr>
          <p:spPr>
            <a:xfrm>
              <a:off x="12850920" y="8102520"/>
              <a:ext cx="2279880" cy="691920"/>
            </a:xfrm>
            <a:custGeom>
              <a:avLst/>
              <a:gdLst/>
              <a:ah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Freeform 19"/>
            <p:cNvSpPr/>
            <p:nvPr/>
          </p:nvSpPr>
          <p:spPr>
            <a:xfrm>
              <a:off x="11000520" y="3852000"/>
              <a:ext cx="5973840" cy="3355560"/>
            </a:xfrm>
            <a:custGeom>
              <a:avLst/>
              <a:gdLst/>
              <a:ah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6" name="TextBox 20"/>
          <p:cNvSpPr/>
          <p:nvPr/>
        </p:nvSpPr>
        <p:spPr>
          <a:xfrm>
            <a:off x="6990840" y="1450800"/>
            <a:ext cx="6689160" cy="112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878"/>
              </a:lnSpc>
              <a:buNone/>
            </a:pPr>
            <a:r>
              <a:rPr b="0" lang="en-US" sz="7400" spc="-1" strike="noStrike">
                <a:solidFill>
                  <a:srgbClr val="ffffff"/>
                </a:solidFill>
                <a:latin typeface="Barlow Condensed Bold"/>
              </a:rPr>
              <a:t>Autenticação</a:t>
            </a:r>
            <a:endParaRPr b="0" lang="pt-BR" sz="7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2"/>
          <p:cNvGrpSpPr/>
          <p:nvPr/>
        </p:nvGrpSpPr>
        <p:grpSpPr>
          <a:xfrm>
            <a:off x="8330760" y="1238040"/>
            <a:ext cx="160920" cy="161640"/>
            <a:chOff x="8330760" y="1238040"/>
            <a:chExt cx="160920" cy="161640"/>
          </a:xfrm>
        </p:grpSpPr>
        <p:sp>
          <p:nvSpPr>
            <p:cNvPr id="138" name="Freeform 3"/>
            <p:cNvSpPr/>
            <p:nvPr/>
          </p:nvSpPr>
          <p:spPr>
            <a:xfrm>
              <a:off x="8330760" y="123804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9" name="Group 4"/>
          <p:cNvGrpSpPr/>
          <p:nvPr/>
        </p:nvGrpSpPr>
        <p:grpSpPr>
          <a:xfrm>
            <a:off x="8301600" y="2535840"/>
            <a:ext cx="160920" cy="161640"/>
            <a:chOff x="8301600" y="2535840"/>
            <a:chExt cx="160920" cy="161640"/>
          </a:xfrm>
        </p:grpSpPr>
        <p:sp>
          <p:nvSpPr>
            <p:cNvPr id="140" name="Freeform 5"/>
            <p:cNvSpPr/>
            <p:nvPr/>
          </p:nvSpPr>
          <p:spPr>
            <a:xfrm>
              <a:off x="8301600" y="253584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1" name="Group 6"/>
          <p:cNvGrpSpPr/>
          <p:nvPr/>
        </p:nvGrpSpPr>
        <p:grpSpPr>
          <a:xfrm>
            <a:off x="8301600" y="3837600"/>
            <a:ext cx="160920" cy="161640"/>
            <a:chOff x="8301600" y="3837600"/>
            <a:chExt cx="160920" cy="161640"/>
          </a:xfrm>
        </p:grpSpPr>
        <p:sp>
          <p:nvSpPr>
            <p:cNvPr id="142" name="Freeform 7"/>
            <p:cNvSpPr/>
            <p:nvPr/>
          </p:nvSpPr>
          <p:spPr>
            <a:xfrm>
              <a:off x="8301600" y="383760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3" name="Picture 8" descr=""/>
          <p:cNvPicPr/>
          <p:nvPr/>
        </p:nvPicPr>
        <p:blipFill>
          <a:blip r:embed="rId1"/>
          <a:srcRect l="9374" t="1487" r="30906" b="74279"/>
          <a:stretch/>
        </p:blipFill>
        <p:spPr>
          <a:xfrm>
            <a:off x="0" y="4120920"/>
            <a:ext cx="18287640" cy="6166080"/>
          </a:xfrm>
          <a:prstGeom prst="rect">
            <a:avLst/>
          </a:prstGeom>
          <a:ln w="0">
            <a:noFill/>
          </a:ln>
        </p:spPr>
      </p:pic>
      <p:grpSp>
        <p:nvGrpSpPr>
          <p:cNvPr id="144" name="Group 11"/>
          <p:cNvGrpSpPr/>
          <p:nvPr/>
        </p:nvGrpSpPr>
        <p:grpSpPr>
          <a:xfrm>
            <a:off x="8301600" y="6164640"/>
            <a:ext cx="160920" cy="161640"/>
            <a:chOff x="8301600" y="6164640"/>
            <a:chExt cx="160920" cy="161640"/>
          </a:xfrm>
        </p:grpSpPr>
        <p:sp>
          <p:nvSpPr>
            <p:cNvPr id="145" name="Freeform 12"/>
            <p:cNvSpPr/>
            <p:nvPr/>
          </p:nvSpPr>
          <p:spPr>
            <a:xfrm>
              <a:off x="8301600" y="6164640"/>
              <a:ext cx="16092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" name="Group 13"/>
          <p:cNvGrpSpPr/>
          <p:nvPr/>
        </p:nvGrpSpPr>
        <p:grpSpPr>
          <a:xfrm>
            <a:off x="8301600" y="8197920"/>
            <a:ext cx="158400" cy="161640"/>
            <a:chOff x="8301600" y="8197920"/>
            <a:chExt cx="158400" cy="161640"/>
          </a:xfrm>
        </p:grpSpPr>
        <p:sp>
          <p:nvSpPr>
            <p:cNvPr id="147" name="Freeform 14"/>
            <p:cNvSpPr/>
            <p:nvPr/>
          </p:nvSpPr>
          <p:spPr>
            <a:xfrm>
              <a:off x="8301600" y="8197920"/>
              <a:ext cx="158400" cy="16164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ec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8" name="Picture 15" descr=""/>
          <p:cNvPicPr/>
          <p:nvPr/>
        </p:nvPicPr>
        <p:blipFill>
          <a:blip r:embed="rId2"/>
          <a:stretch/>
        </p:blipFill>
        <p:spPr>
          <a:xfrm>
            <a:off x="1028880" y="4277160"/>
            <a:ext cx="4139640" cy="4114440"/>
          </a:xfrm>
          <a:prstGeom prst="rect">
            <a:avLst/>
          </a:prstGeom>
          <a:ln w="0">
            <a:noFill/>
          </a:ln>
        </p:spPr>
      </p:pic>
      <p:sp>
        <p:nvSpPr>
          <p:cNvPr id="149" name="TextBox 16"/>
          <p:cNvSpPr/>
          <p:nvPr/>
        </p:nvSpPr>
        <p:spPr>
          <a:xfrm>
            <a:off x="9173160" y="914400"/>
            <a:ext cx="828684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999"/>
              </a:lnSpc>
              <a:buNone/>
            </a:pPr>
            <a:r>
              <a:rPr b="0" lang="en-US" sz="5000" spc="-1" strike="noStrike">
                <a:solidFill>
                  <a:srgbClr val="7ec0da"/>
                </a:solidFill>
                <a:latin typeface="Barlow Condensed Bold"/>
              </a:rPr>
              <a:t>INSTAGRAMS DO CURSO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150" name="TextBox 17"/>
          <p:cNvSpPr/>
          <p:nvPr/>
        </p:nvSpPr>
        <p:spPr>
          <a:xfrm>
            <a:off x="9144000" y="2211840"/>
            <a:ext cx="86760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999"/>
              </a:lnSpc>
              <a:buNone/>
            </a:pPr>
            <a:r>
              <a:rPr b="0" lang="en-US" sz="5000" spc="-1" strike="noStrike">
                <a:solidFill>
                  <a:srgbClr val="7ec0da"/>
                </a:solidFill>
                <a:latin typeface="Barlow Condensed Bold"/>
              </a:rPr>
              <a:t>HORÁRIO PERSONALIZADO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151" name="TextBox 18"/>
          <p:cNvSpPr/>
          <p:nvPr/>
        </p:nvSpPr>
        <p:spPr>
          <a:xfrm>
            <a:off x="9144000" y="3513600"/>
            <a:ext cx="8676000" cy="17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999"/>
              </a:lnSpc>
              <a:buNone/>
            </a:pPr>
            <a:r>
              <a:rPr b="0" lang="en-US" sz="5000" spc="-1" strike="noStrike">
                <a:solidFill>
                  <a:srgbClr val="7ec0da"/>
                </a:solidFill>
                <a:latin typeface="Barlow Condensed Bold"/>
              </a:rPr>
              <a:t>GRUPOS NA SESSÃO DE CHAT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152" name="TextBox 19"/>
          <p:cNvSpPr/>
          <p:nvPr/>
        </p:nvSpPr>
        <p:spPr>
          <a:xfrm>
            <a:off x="668880" y="900000"/>
            <a:ext cx="7611120" cy="22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878"/>
              </a:lnSpc>
              <a:buNone/>
            </a:pPr>
            <a:r>
              <a:rPr b="0" lang="en-US" sz="7400" spc="-1" strike="noStrike">
                <a:solidFill>
                  <a:srgbClr val="ffffff"/>
                </a:solidFill>
                <a:latin typeface="Barlow Condensed Bold"/>
              </a:rPr>
              <a:t>Funções não implementadas</a:t>
            </a:r>
            <a:endParaRPr b="0" lang="pt-BR" sz="7400" spc="-1" strike="noStrike">
              <a:latin typeface="Arial"/>
            </a:endParaRPr>
          </a:p>
        </p:txBody>
      </p:sp>
      <p:sp>
        <p:nvSpPr>
          <p:cNvPr id="153" name="TextBox 21"/>
          <p:cNvSpPr/>
          <p:nvPr/>
        </p:nvSpPr>
        <p:spPr>
          <a:xfrm>
            <a:off x="9144000" y="5841000"/>
            <a:ext cx="8115120" cy="17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999"/>
              </a:lnSpc>
              <a:buNone/>
            </a:pPr>
            <a:r>
              <a:rPr b="0" lang="en-US" sz="5000" spc="-1" strike="noStrike">
                <a:solidFill>
                  <a:srgbClr val="7ec0da"/>
                </a:solidFill>
                <a:latin typeface="Barlow Condensed Bold"/>
              </a:rPr>
              <a:t>REDUX PARA CONTROLE DE ESTADO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154" name="TextBox 22"/>
          <p:cNvSpPr/>
          <p:nvPr/>
        </p:nvSpPr>
        <p:spPr>
          <a:xfrm>
            <a:off x="9144000" y="7740000"/>
            <a:ext cx="8115120" cy="17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999"/>
              </a:lnSpc>
              <a:buNone/>
            </a:pPr>
            <a:r>
              <a:rPr b="0" lang="en-US" sz="5000" spc="-1" strike="noStrike">
                <a:solidFill>
                  <a:srgbClr val="7ec0da"/>
                </a:solidFill>
                <a:latin typeface="Barlow Condensed Bold"/>
              </a:rPr>
              <a:t>INTERAÇÕES EXTRAS COM OS DADOS</a:t>
            </a:r>
            <a:endParaRPr b="0" lang="pt-BR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LibreOffice/7.3.2.2$Linux_X86_64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DAFFZSN1pxY</dc:identifier>
  <dc:language>pt-BR</dc:language>
  <cp:lastModifiedBy/>
  <dcterms:modified xsi:type="dcterms:W3CDTF">2022-07-15T21:53:18Z</dcterms:modified>
  <cp:revision>2</cp:revision>
  <dc:subject/>
  <dc:title>Tecnologias utilizadas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